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90" r:id="rId8"/>
    <p:sldId id="256" r:id="rId9"/>
    <p:sldId id="284" r:id="rId10"/>
    <p:sldId id="257" r:id="rId11"/>
    <p:sldId id="268" r:id="rId12"/>
    <p:sldId id="258" r:id="rId13"/>
    <p:sldId id="276" r:id="rId14"/>
    <p:sldId id="278" r:id="rId15"/>
    <p:sldId id="288" r:id="rId16"/>
    <p:sldId id="275" r:id="rId17"/>
    <p:sldId id="267" r:id="rId18"/>
    <p:sldId id="286" r:id="rId19"/>
    <p:sldId id="259" r:id="rId20"/>
    <p:sldId id="293" r:id="rId21"/>
    <p:sldId id="260" r:id="rId22"/>
    <p:sldId id="261" r:id="rId23"/>
    <p:sldId id="263" r:id="rId24"/>
    <p:sldId id="265" r:id="rId25"/>
    <p:sldId id="270" r:id="rId26"/>
    <p:sldId id="269" r:id="rId27"/>
    <p:sldId id="289" r:id="rId28"/>
    <p:sldId id="271" r:id="rId29"/>
    <p:sldId id="287" r:id="rId30"/>
    <p:sldId id="291" r:id="rId31"/>
    <p:sldId id="292" r:id="rId32"/>
    <p:sldId id="279" r:id="rId33"/>
    <p:sldId id="280" r:id="rId34"/>
    <p:sldId id="281" r:id="rId35"/>
    <p:sldId id="282" r:id="rId36"/>
    <p:sldId id="283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8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Device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6049877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2" y="26035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421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402633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51" y="95059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2"/>
            <a:ext cx="127702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21624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31418" y="157085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101300" y="158128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712500" y="230425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657049" y="249756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33191" y="209569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31417" y="268256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834297" y="247682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98767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80300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97806" y="546616"/>
            <a:ext cx="2099145" cy="424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36544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48443" y="3580664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56329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47915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5" name="Oval 24"/>
          <p:cNvSpPr/>
          <p:nvPr/>
        </p:nvSpPr>
        <p:spPr>
          <a:xfrm>
            <a:off x="1802842" y="332924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6482176" y="10512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27028" y="184833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Early form submission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716550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553544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427083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22592</TotalTime>
  <Words>914</Words>
  <Application>Microsoft Office PowerPoint</Application>
  <PresentationFormat>Widescreen</PresentationFormat>
  <Paragraphs>435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250</cp:revision>
  <dcterms:created xsi:type="dcterms:W3CDTF">2018-09-21T13:29:07Z</dcterms:created>
  <dcterms:modified xsi:type="dcterms:W3CDTF">2019-05-29T18:34:41Z</dcterms:modified>
</cp:coreProperties>
</file>